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49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1075" r:id="rId17"/>
    <p:sldId id="987" r:id="rId18"/>
    <p:sldId id="1069" r:id="rId19"/>
    <p:sldId id="2977" r:id="rId20"/>
    <p:sldId id="2976" r:id="rId21"/>
    <p:sldId id="2962" r:id="rId22"/>
    <p:sldId id="989" r:id="rId23"/>
    <p:sldId id="990" r:id="rId24"/>
    <p:sldId id="1060" r:id="rId25"/>
    <p:sldId id="992" r:id="rId26"/>
    <p:sldId id="993" r:id="rId27"/>
    <p:sldId id="994" r:id="rId28"/>
    <p:sldId id="995" r:id="rId29"/>
    <p:sldId id="996" r:id="rId30"/>
    <p:sldId id="1063" r:id="rId31"/>
    <p:sldId id="1065" r:id="rId32"/>
    <p:sldId id="1070" r:id="rId33"/>
    <p:sldId id="2973" r:id="rId34"/>
    <p:sldId id="3016" r:id="rId35"/>
    <p:sldId id="3017" r:id="rId36"/>
    <p:sldId id="3018" r:id="rId37"/>
    <p:sldId id="1066" r:id="rId38"/>
    <p:sldId id="1064" r:id="rId39"/>
    <p:sldId id="379" r:id="rId40"/>
    <p:sldId id="380" r:id="rId41"/>
    <p:sldId id="1074" r:id="rId42"/>
    <p:sldId id="3019" r:id="rId43"/>
    <p:sldId id="1072" r:id="rId44"/>
    <p:sldId id="1071" r:id="rId45"/>
    <p:sldId id="1073" r:id="rId46"/>
    <p:sldId id="1062" r:id="rId47"/>
    <p:sldId id="974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19"/>
    <p:restoredTop sz="94722"/>
  </p:normalViewPr>
  <p:slideViewPr>
    <p:cSldViewPr snapToGrid="0">
      <p:cViewPr varScale="1">
        <p:scale>
          <a:sx n="90" d="100"/>
          <a:sy n="90" d="100"/>
        </p:scale>
        <p:origin x="200" y="1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209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05723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808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47821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29567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2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10/29/20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lamport.azurewebsites.net/tla/tla.html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mport.azurewebsites.net/tla/formal-methods-amazon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4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51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50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drwho.virtadpt.net/files/mov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rwho.virtadpt.net/files/mov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youtu.be/_fA7vkVJhF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di.ens.fr/~cousot/publications.www/CousotCousot-POPL14-ACM-p2-3-2014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s://en.wikipedia.org/wiki/Dana_Scot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youtu.be/HasvumXl_v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Names important?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 generic pool of conceptual handles for computation</a:t>
            </a:r>
          </a:p>
          <a:p>
            <a:r>
              <a:rPr lang="en-TW" dirty="0"/>
              <a:t>Some times it is better to keep all names (terms) neutral</a:t>
            </a:r>
          </a:p>
          <a:p>
            <a:r>
              <a:rPr lang="en-TW" dirty="0"/>
              <a:t>By assigning unique and countable names to a domain, it allows the naming systems to be reused or evolved for future use.</a:t>
            </a:r>
          </a:p>
          <a:p>
            <a:r>
              <a:rPr lang="en-TW" dirty="0"/>
              <a:t>Many of </a:t>
            </a:r>
            <a:r>
              <a:rPr lang="en-TW"/>
              <a:t>the maturely “named” computing</a:t>
            </a:r>
            <a:r>
              <a:rPr lang="en-TW" dirty="0"/>
              <a:t>/logical systems are universal</a:t>
            </a:r>
          </a:p>
          <a:p>
            <a:pPr lvl="1"/>
            <a:r>
              <a:rPr lang="en-TW" dirty="0"/>
              <a:t>They can be reused by many applications</a:t>
            </a:r>
          </a:p>
          <a:p>
            <a:pPr lvl="1"/>
            <a:r>
              <a:rPr lang="en-TW" dirty="0"/>
              <a:t>Logical Systems have been studied extensively, and may possess desirable properties</a:t>
            </a:r>
          </a:p>
          <a:p>
            <a:pPr lvl="2"/>
            <a:r>
              <a:rPr lang="en-TW" dirty="0"/>
              <a:t>Soundness and Completeness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1525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Associating neutral names to ideas has utility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A53CB-84A9-384A-81E5-F397C097A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sz="2800" dirty="0"/>
              <a:t>It is like telling mythological stories and using the names of characters to define concepts and ideas</a:t>
            </a:r>
          </a:p>
          <a:p>
            <a:r>
              <a:rPr lang="en-TW" sz="2800" dirty="0"/>
              <a:t>Assigning names to ideas: using name space to compress algorithmic (temporal) complexity</a:t>
            </a:r>
          </a:p>
          <a:p>
            <a:r>
              <a:rPr lang="en-TW" sz="2800" dirty="0"/>
              <a:t>Each story is a prototypical/idealized context that could be reused across many application areas</a:t>
            </a:r>
          </a:p>
          <a:p>
            <a:endParaRPr lang="en-TW" sz="2800" dirty="0"/>
          </a:p>
        </p:txBody>
      </p:sp>
    </p:spTree>
    <p:extLst>
      <p:ext uri="{BB962C8B-B14F-4D97-AF65-F5344CB8AC3E}">
        <p14:creationId xmlns:p14="http://schemas.microsoft.com/office/powerpoint/2010/main" val="11805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Temporal Logic: assign names to Behavioral 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4BC5D87-ADF2-6C44-8A6F-CB24F331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7" y="1273534"/>
            <a:ext cx="4216757" cy="3476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A2A7A-C455-544C-B570-72349C968E34}"/>
              </a:ext>
            </a:extLst>
          </p:cNvPr>
          <p:cNvSpPr txBox="1"/>
          <p:nvPr/>
        </p:nvSpPr>
        <p:spPr>
          <a:xfrm>
            <a:off x="5605405" y="3177468"/>
            <a:ext cx="2618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TLA+ (Temporal Logic in Action) provides a formal language and automated mechanism to assign names in algorithmically prescribed loopy or recursive structures.</a:t>
            </a:r>
          </a:p>
        </p:txBody>
      </p:sp>
      <p:pic>
        <p:nvPicPr>
          <p:cNvPr id="6" name="Picture 2">
            <a:hlinkClick r:id="rId5"/>
            <a:extLst>
              <a:ext uri="{FF2B5EF4-FFF2-40B4-BE49-F238E27FC236}">
                <a16:creationId xmlns:a16="http://schemas.microsoft.com/office/drawing/2014/main" id="{BF915900-E11F-094D-A58D-6DFBD9321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0293" y="1273534"/>
            <a:ext cx="2486025" cy="165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74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TLA+ can help </a:t>
            </a:r>
            <a:r>
              <a:rPr lang="en-US">
                <a:solidFill>
                  <a:schemeClr val="tx1"/>
                </a:solidFill>
              </a:rPr>
              <a:t>analyzed System </a:t>
            </a:r>
            <a:r>
              <a:rPr lang="en-US" dirty="0">
                <a:solidFill>
                  <a:schemeClr val="tx1"/>
                </a:solidFill>
              </a:rPr>
              <a:t>Properties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CBADE-922F-EF42-A5D8-40280A87A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EFB6AA4-7379-6844-98E9-1E18D09E7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659" y="1181495"/>
            <a:ext cx="6938682" cy="331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883" y="3574472"/>
            <a:ext cx="2709417" cy="131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6BE63-25F5-FB4D-9B8A-7DF0D94E6777}"/>
              </a:ext>
            </a:extLst>
          </p:cNvPr>
          <p:cNvSpPr txBox="1"/>
          <p:nvPr/>
        </p:nvSpPr>
        <p:spPr>
          <a:xfrm>
            <a:off x="1161318" y="76379"/>
            <a:ext cx="6821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 kern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Turing Complete Instruction Set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5CA03DAB-940A-8244-815C-C666EC17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7" y="741121"/>
            <a:ext cx="4270004" cy="1987761"/>
          </a:xfrm>
          <a:prstGeom prst="rect">
            <a:avLst/>
          </a:prstGeom>
        </p:spPr>
      </p:pic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8681DD6-CEA5-2D4A-8EF4-64384BD37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741121"/>
            <a:ext cx="3330889" cy="165379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70CF7F2-46EC-174C-B9B3-82ACAC5CB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637" y="2839626"/>
            <a:ext cx="6477708" cy="2043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94D6-94D8-FE49-9389-4FBEDB1615FA}"/>
              </a:ext>
            </a:extLst>
          </p:cNvPr>
          <p:cNvSpPr txBox="1"/>
          <p:nvPr/>
        </p:nvSpPr>
        <p:spPr>
          <a:xfrm>
            <a:off x="3005451" y="4836289"/>
            <a:ext cx="32880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900" dirty="0"/>
              <a:t>Paper Download Link: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drwho.virtadpt.net</a:t>
            </a:r>
            <a:r>
              <a:rPr lang="en-US" sz="900" dirty="0">
                <a:hlinkClick r:id="rId2"/>
              </a:rPr>
              <a:t>/files/</a:t>
            </a:r>
            <a:r>
              <a:rPr lang="en-US" sz="900" dirty="0" err="1">
                <a:hlinkClick r:id="rId2"/>
              </a:rPr>
              <a:t>mov.pdf</a:t>
            </a:r>
            <a:endParaRPr lang="en-TW" sz="900" dirty="0"/>
          </a:p>
        </p:txBody>
      </p:sp>
    </p:spTree>
    <p:extLst>
      <p:ext uri="{BB962C8B-B14F-4D97-AF65-F5344CB8AC3E}">
        <p14:creationId xmlns:p14="http://schemas.microsoft.com/office/powerpoint/2010/main" val="2371051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407179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with a Single-Instruction Machine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1017725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hlinkClick r:id="rId3"/>
            <a:extLst>
              <a:ext uri="{FF2B5EF4-FFF2-40B4-BE49-F238E27FC236}">
                <a16:creationId xmlns:a16="http://schemas.microsoft.com/office/drawing/2014/main" id="{5EFB879B-ACC5-B146-BEE9-D0CDD7ED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66" y="3007284"/>
            <a:ext cx="5867928" cy="18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700" y="227093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Universal Property to Generate Possible Representation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674310" y="2962028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609C12-5558-1D49-8BCD-E8B2C9D1507A}"/>
              </a:ext>
            </a:extLst>
          </p:cNvPr>
          <p:cNvSpPr txBox="1"/>
          <p:nvPr/>
        </p:nvSpPr>
        <p:spPr>
          <a:xfrm>
            <a:off x="2080543" y="1668374"/>
            <a:ext cx="4982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All expressions can be generated iteratively by composing content out of these four different kinds.</a:t>
            </a:r>
          </a:p>
        </p:txBody>
      </p:sp>
    </p:spTree>
    <p:extLst>
      <p:ext uri="{BB962C8B-B14F-4D97-AF65-F5344CB8AC3E}">
        <p14:creationId xmlns:p14="http://schemas.microsoft.com/office/powerpoint/2010/main" val="89038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38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Approximate Truth through Multiple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1352981"/>
          </a:xfrm>
        </p:spPr>
        <p:txBody>
          <a:bodyPr/>
          <a:lstStyle/>
          <a:p>
            <a:r>
              <a:rPr lang="en-US" b="1" dirty="0"/>
              <a:t>Look into Abstract Interpretation by Patrick and </a:t>
            </a:r>
            <a:r>
              <a:rPr lang="en-US" b="1" dirty="0" err="1"/>
              <a:t>Radhia</a:t>
            </a:r>
            <a:r>
              <a:rPr lang="en-US" b="1" dirty="0"/>
              <a:t> </a:t>
            </a:r>
            <a:r>
              <a:rPr lang="en-US" b="1" dirty="0" err="1"/>
              <a:t>Cousot</a:t>
            </a:r>
            <a:endParaRPr lang="en-US" b="1" dirty="0"/>
          </a:p>
          <a:p>
            <a:pPr lvl="1"/>
            <a:r>
              <a:rPr lang="en-US" b="1" dirty="0"/>
              <a:t>The invention of Widening and Narrowing Operators</a:t>
            </a:r>
          </a:p>
          <a:p>
            <a:pPr lvl="1"/>
            <a:r>
              <a:rPr lang="en-US" b="1" dirty="0"/>
              <a:t>Known in the area known as Static Analysis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E136340-1A07-0447-BF05-BC5D5989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24" y="1555942"/>
            <a:ext cx="1519816" cy="949514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0FD2F9F-A1CE-1544-9C6F-8A838FCB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36" y="2571750"/>
            <a:ext cx="7199422" cy="21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9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Types as Lattices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493445"/>
          </a:xfrm>
        </p:spPr>
        <p:txBody>
          <a:bodyPr/>
          <a:lstStyle/>
          <a:p>
            <a:r>
              <a:rPr lang="en-US" b="1" dirty="0"/>
              <a:t>Lattices are a kind of Partially Ordered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904" y="1222407"/>
            <a:ext cx="2355319" cy="305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6359765" y="4653705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2"/>
              </a:rPr>
              <a:t>Wikipedia</a:t>
            </a:r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83" y="1857675"/>
            <a:ext cx="5873321" cy="2492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6106491" y="4324409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Dana Scott: 1976 Turing Award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E0A980-D397-BC41-9DB7-539B3F34EF1F}"/>
              </a:ext>
            </a:extLst>
          </p:cNvPr>
          <p:cNvSpPr/>
          <p:nvPr/>
        </p:nvSpPr>
        <p:spPr>
          <a:xfrm>
            <a:off x="1743075" y="3629025"/>
            <a:ext cx="1547728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0885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105599" y="746258"/>
            <a:ext cx="48798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  <a:p>
            <a:pPr algn="ctr"/>
            <a:r>
              <a:rPr lang="en-TW" dirty="0"/>
              <a:t>(Iterations relates to time, and Branching Relates to Space)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33401" y="3319466"/>
            <a:ext cx="1744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1267468" y="3293745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05420" y="1136507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1531</Words>
  <Application>Microsoft Macintosh PowerPoint</Application>
  <PresentationFormat>On-screen Show (16:9)</PresentationFormat>
  <Paragraphs>256</Paragraphs>
  <Slides>46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STXinwei</vt:lpstr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Why are Names important?</vt:lpstr>
      <vt:lpstr>Computable Logic and Types of “Birds”</vt:lpstr>
      <vt:lpstr>The Names of Birds (Functions)</vt:lpstr>
      <vt:lpstr>Associating neutral names to ideas has utility </vt:lpstr>
      <vt:lpstr>Temporal Logic: assign names to Behavioral Properties</vt:lpstr>
      <vt:lpstr>TLA+ can help analyzed System Properties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PowerPoint Presentation</vt:lpstr>
      <vt:lpstr>The Universal Structure in 𝜆-Calculus Form</vt:lpstr>
      <vt:lpstr>Comparing 𝜆-Calculus with a Single-Instruction Machine</vt:lpstr>
      <vt:lpstr>Use Universal Property to Generate Possible Representation</vt:lpstr>
      <vt:lpstr>The Surprising Simplicity of Everything</vt:lpstr>
      <vt:lpstr>What is Universality?</vt:lpstr>
      <vt:lpstr>PowerPoint Presentation</vt:lpstr>
      <vt:lpstr>PowerPoint Presentation</vt:lpstr>
      <vt:lpstr>Approximate Truth through Multiple Abstractions</vt:lpstr>
      <vt:lpstr>Data Types as Lattices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722</cp:revision>
  <dcterms:modified xsi:type="dcterms:W3CDTF">2020-10-29T14:52:43Z</dcterms:modified>
</cp:coreProperties>
</file>